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3013abad1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13013abad1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3013abad1f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13013abad1f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013abad1f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13013abad1f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t Title">
  <p:cSld name="Hat 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b="48522" l="23307" r="589" t="-1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812" y="2213452"/>
            <a:ext cx="6919275" cy="2431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4">
            <a:alphaModFix/>
          </a:blip>
          <a:srcRect b="48522" l="23307" r="589" t="-1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"/>
          <p:cNvGrpSpPr/>
          <p:nvPr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0" name="Google Shape;20;p2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" name="Google Shape;23;p2"/>
          <p:cNvGrpSpPr/>
          <p:nvPr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24" name="Google Shape;24;p2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type="ctrTitle"/>
          </p:nvPr>
        </p:nvSpPr>
        <p:spPr>
          <a:xfrm>
            <a:off x="1524000" y="3129703"/>
            <a:ext cx="9144000" cy="13606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" type="subTitle"/>
          </p:nvPr>
        </p:nvSpPr>
        <p:spPr>
          <a:xfrm>
            <a:off x="1524000" y="4582430"/>
            <a:ext cx="9144000" cy="8662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0" name="Google Shape;3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33" name="Google Shape;3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97343" y="1300561"/>
            <a:ext cx="4748931" cy="16685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3"/>
          <p:cNvGrpSpPr/>
          <p:nvPr/>
        </p:nvGrpSpPr>
        <p:grpSpPr>
          <a:xfrm>
            <a:off x="-1" y="9429"/>
            <a:ext cx="1608943" cy="6839144"/>
            <a:chOff x="-1" y="9428"/>
            <a:chExt cx="1608943" cy="6839144"/>
          </a:xfrm>
        </p:grpSpPr>
        <p:pic>
          <p:nvPicPr>
            <p:cNvPr id="35" name="Google Shape;35;p3"/>
            <p:cNvPicPr preferRelativeResize="0"/>
            <p:nvPr/>
          </p:nvPicPr>
          <p:blipFill rotWithShape="1">
            <a:blip r:embed="rId3">
              <a:alphaModFix/>
            </a:blip>
            <a:srcRect b="54733" l="50000" r="0" t="13961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3"/>
            <p:cNvPicPr preferRelativeResize="0"/>
            <p:nvPr/>
          </p:nvPicPr>
          <p:blipFill rotWithShape="1">
            <a:blip r:embed="rId4">
              <a:alphaModFix/>
            </a:blip>
            <a:srcRect b="0" l="50000" r="0" t="55842"/>
            <a:stretch/>
          </p:blipFill>
          <p:spPr>
            <a:xfrm rot="-5400000">
              <a:off x="-796056" y="4443574"/>
              <a:ext cx="3201056" cy="160894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7" name="Google Shape;37;p3"/>
          <p:cNvGrpSpPr/>
          <p:nvPr/>
        </p:nvGrpSpPr>
        <p:grpSpPr>
          <a:xfrm rot="10800000">
            <a:off x="10549328" y="0"/>
            <a:ext cx="1608943" cy="6839144"/>
            <a:chOff x="-1" y="9428"/>
            <a:chExt cx="1608943" cy="6839144"/>
          </a:xfrm>
        </p:grpSpPr>
        <p:pic>
          <p:nvPicPr>
            <p:cNvPr id="38" name="Google Shape;38;p3"/>
            <p:cNvPicPr preferRelativeResize="0"/>
            <p:nvPr/>
          </p:nvPicPr>
          <p:blipFill rotWithShape="1">
            <a:blip r:embed="rId5">
              <a:alphaModFix/>
            </a:blip>
            <a:srcRect b="54733" l="50000" r="0" t="13961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" name="Google Shape;39;p3"/>
            <p:cNvPicPr preferRelativeResize="0"/>
            <p:nvPr/>
          </p:nvPicPr>
          <p:blipFill rotWithShape="1">
            <a:blip r:embed="rId4">
              <a:alphaModFix/>
            </a:blip>
            <a:srcRect b="0" l="50000" r="0" t="55842"/>
            <a:stretch/>
          </p:blipFill>
          <p:spPr>
            <a:xfrm rot="-5400000">
              <a:off x="-796056" y="4443574"/>
              <a:ext cx="3201056" cy="160894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">
  <p:cSld name="Mai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4" name="Google Shape;44;p4"/>
          <p:cNvSpPr txBox="1"/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5" name="Google Shape;4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41584" y="284686"/>
            <a:ext cx="2256148" cy="79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4"/>
          <p:cNvPicPr preferRelativeResize="0"/>
          <p:nvPr/>
        </p:nvPicPr>
        <p:blipFill rotWithShape="1">
          <a:blip r:embed="rId3">
            <a:alphaModFix/>
          </a:blip>
          <a:srcRect b="54733" l="50000" r="0" t="13961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4"/>
          <p:cNvPicPr preferRelativeResize="0"/>
          <p:nvPr/>
        </p:nvPicPr>
        <p:blipFill rotWithShape="1">
          <a:blip r:embed="rId4">
            <a:alphaModFix/>
          </a:blip>
          <a:srcRect b="0" l="50000" r="0" t="55842"/>
          <a:stretch/>
        </p:blipFill>
        <p:spPr>
          <a:xfrm rot="-5400000">
            <a:off x="-796056" y="4443574"/>
            <a:ext cx="3201056" cy="1608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4"/>
          <p:cNvPicPr preferRelativeResize="0"/>
          <p:nvPr/>
        </p:nvPicPr>
        <p:blipFill rotWithShape="1">
          <a:blip r:embed="rId3">
            <a:alphaModFix/>
          </a:blip>
          <a:srcRect b="54733" l="50000" r="0" t="13961"/>
          <a:stretch/>
        </p:blipFill>
        <p:spPr>
          <a:xfrm rot="-5400000">
            <a:off x="9987420" y="4668294"/>
            <a:ext cx="3201056" cy="1140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t Title Clean">
  <p:cSld name="Hat Title Clea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5"/>
          <p:cNvPicPr preferRelativeResize="0"/>
          <p:nvPr/>
        </p:nvPicPr>
        <p:blipFill rotWithShape="1">
          <a:blip r:embed="rId2">
            <a:alphaModFix/>
          </a:blip>
          <a:srcRect b="48522" l="23307" r="589" t="-1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5"/>
          <p:cNvPicPr preferRelativeResize="0"/>
          <p:nvPr/>
        </p:nvPicPr>
        <p:blipFill rotWithShape="1">
          <a:blip r:embed="rId2">
            <a:alphaModFix/>
          </a:blip>
          <a:srcRect b="48522" l="23307" r="589" t="-1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5"/>
          <p:cNvGrpSpPr/>
          <p:nvPr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53" name="Google Shape;53;p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" name="Google Shape;56;p5"/>
          <p:cNvGrpSpPr/>
          <p:nvPr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57" name="Google Shape;57;p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>
  <p:cSld name="Final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 txBox="1"/>
          <p:nvPr>
            <p:ph type="ctrTitle"/>
          </p:nvPr>
        </p:nvSpPr>
        <p:spPr>
          <a:xfrm>
            <a:off x="1524000" y="3129703"/>
            <a:ext cx="9144000" cy="13606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b="1" lang="ru-RU"/>
              <a:t>Подбор кондиционера</a:t>
            </a:r>
            <a:endParaRPr/>
          </a:p>
        </p:txBody>
      </p:sp>
      <p:sp>
        <p:nvSpPr>
          <p:cNvPr id="71" name="Google Shape;71;p8"/>
          <p:cNvSpPr txBox="1"/>
          <p:nvPr>
            <p:ph idx="1" type="subTitle"/>
          </p:nvPr>
        </p:nvSpPr>
        <p:spPr>
          <a:xfrm>
            <a:off x="1524000" y="4582430"/>
            <a:ext cx="9144000" cy="8662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ru-RU"/>
              <a:t>Приложения для расчета параметров сплит-систем</a:t>
            </a:r>
            <a:endParaRPr/>
          </a:p>
        </p:txBody>
      </p:sp>
      <p:sp>
        <p:nvSpPr>
          <p:cNvPr id="72" name="Google Shape;7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2.06.2022</a:t>
            </a:r>
            <a:endParaRPr/>
          </a:p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/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/>
              <a:t>Идея</a:t>
            </a:r>
            <a:endParaRPr/>
          </a:p>
        </p:txBody>
      </p:sp>
      <p:grpSp>
        <p:nvGrpSpPr>
          <p:cNvPr id="79" name="Google Shape;79;p9"/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80" name="Google Shape;80;p9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" name="Google Shape;83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2.06.2022</a:t>
            </a:r>
            <a:endParaRPr/>
          </a:p>
        </p:txBody>
      </p:sp>
      <p:sp>
        <p:nvSpPr>
          <p:cNvPr id="84" name="Google Shape;8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5" name="Google Shape;85;p9"/>
          <p:cNvSpPr txBox="1"/>
          <p:nvPr>
            <p:ph type="title"/>
          </p:nvPr>
        </p:nvSpPr>
        <p:spPr>
          <a:xfrm>
            <a:off x="838150" y="1055800"/>
            <a:ext cx="92580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 sz="1800"/>
              <a:t>Разработать удобное приложения для подбора оптимальной сплит-системы под любое помещение.</a:t>
            </a:r>
            <a:endParaRPr sz="1800"/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/>
          <p:nvPr>
            <p:ph type="title"/>
          </p:nvPr>
        </p:nvSpPr>
        <p:spPr>
          <a:xfrm>
            <a:off x="838200" y="365125"/>
            <a:ext cx="92580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/>
              <a:t>Технологии и языки программирования</a:t>
            </a:r>
            <a:endParaRPr/>
          </a:p>
        </p:txBody>
      </p:sp>
      <p:grpSp>
        <p:nvGrpSpPr>
          <p:cNvPr id="91" name="Google Shape;91;p10"/>
          <p:cNvGrpSpPr/>
          <p:nvPr/>
        </p:nvGrpSpPr>
        <p:grpSpPr>
          <a:xfrm>
            <a:off x="10451429" y="3983488"/>
            <a:ext cx="130501" cy="562947"/>
            <a:chOff x="7081442" y="2246001"/>
            <a:chExt cx="130501" cy="562947"/>
          </a:xfrm>
        </p:grpSpPr>
        <p:sp>
          <p:nvSpPr>
            <p:cNvPr id="92" name="Google Shape;92;p10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0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0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Google Shape;95;p1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2.06.2022</a:t>
            </a:r>
            <a:endParaRPr/>
          </a:p>
        </p:txBody>
      </p:sp>
      <p:sp>
        <p:nvSpPr>
          <p:cNvPr id="96" name="Google Shape;96;p1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7" name="Google Shape;97;p10"/>
          <p:cNvSpPr txBox="1"/>
          <p:nvPr>
            <p:ph type="title"/>
          </p:nvPr>
        </p:nvSpPr>
        <p:spPr>
          <a:xfrm>
            <a:off x="895400" y="1970225"/>
            <a:ext cx="25440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 sz="2200"/>
              <a:t>Java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 sz="2200"/>
              <a:t>picasso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 sz="2200"/>
              <a:t>volley</a:t>
            </a:r>
            <a:endParaRPr sz="2200"/>
          </a:p>
        </p:txBody>
      </p:sp>
      <p:sp>
        <p:nvSpPr>
          <p:cNvPr id="98" name="Google Shape;98;p10"/>
          <p:cNvSpPr txBox="1"/>
          <p:nvPr/>
        </p:nvSpPr>
        <p:spPr>
          <a:xfrm>
            <a:off x="3932000" y="1485425"/>
            <a:ext cx="3000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50">
                <a:solidFill>
                  <a:schemeClr val="dk1"/>
                </a:solidFill>
              </a:rPr>
              <a:t>Backend-сервер:</a:t>
            </a:r>
            <a:endParaRPr sz="1950"/>
          </a:p>
        </p:txBody>
      </p:sp>
      <p:sp>
        <p:nvSpPr>
          <p:cNvPr id="99" name="Google Shape;99;p10"/>
          <p:cNvSpPr txBox="1"/>
          <p:nvPr/>
        </p:nvSpPr>
        <p:spPr>
          <a:xfrm>
            <a:off x="3932000" y="1970225"/>
            <a:ext cx="3000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24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Char char="●"/>
            </a:pPr>
            <a:r>
              <a:rPr lang="ru-RU" sz="1950">
                <a:solidFill>
                  <a:schemeClr val="dk1"/>
                </a:solidFill>
              </a:rPr>
              <a:t>P</a:t>
            </a:r>
            <a:r>
              <a:rPr lang="ru-RU" sz="1950">
                <a:solidFill>
                  <a:schemeClr val="dk1"/>
                </a:solidFill>
              </a:rPr>
              <a:t>ython</a:t>
            </a:r>
            <a:endParaRPr sz="1950">
              <a:solidFill>
                <a:schemeClr val="dk1"/>
              </a:solidFill>
            </a:endParaRPr>
          </a:p>
          <a:p>
            <a:pPr indent="-3524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Char char="●"/>
            </a:pPr>
            <a:r>
              <a:rPr lang="ru-RU" sz="1950">
                <a:solidFill>
                  <a:schemeClr val="dk1"/>
                </a:solidFill>
              </a:rPr>
              <a:t>flask</a:t>
            </a:r>
            <a:endParaRPr/>
          </a:p>
        </p:txBody>
      </p:sp>
      <p:sp>
        <p:nvSpPr>
          <p:cNvPr id="100" name="Google Shape;100;p10"/>
          <p:cNvSpPr txBox="1"/>
          <p:nvPr/>
        </p:nvSpPr>
        <p:spPr>
          <a:xfrm>
            <a:off x="895400" y="1485425"/>
            <a:ext cx="30366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50">
                <a:solidFill>
                  <a:schemeClr val="dk1"/>
                </a:solidFill>
              </a:rPr>
              <a:t>Приложение:</a:t>
            </a:r>
            <a:endParaRPr sz="1950">
              <a:solidFill>
                <a:schemeClr val="dk1"/>
              </a:solidFill>
            </a:endParaRPr>
          </a:p>
        </p:txBody>
      </p:sp>
      <p:sp>
        <p:nvSpPr>
          <p:cNvPr id="101" name="Google Shape;101;p10"/>
          <p:cNvSpPr txBox="1"/>
          <p:nvPr/>
        </p:nvSpPr>
        <p:spPr>
          <a:xfrm>
            <a:off x="7096200" y="1485425"/>
            <a:ext cx="3000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50">
                <a:solidFill>
                  <a:schemeClr val="dk1"/>
                </a:solidFill>
              </a:rPr>
              <a:t>Сетевые протоколы:</a:t>
            </a:r>
            <a:endParaRPr sz="1950"/>
          </a:p>
        </p:txBody>
      </p:sp>
      <p:sp>
        <p:nvSpPr>
          <p:cNvPr id="102" name="Google Shape;102;p10"/>
          <p:cNvSpPr txBox="1"/>
          <p:nvPr/>
        </p:nvSpPr>
        <p:spPr>
          <a:xfrm>
            <a:off x="7096200" y="1970225"/>
            <a:ext cx="3000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24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Char char="●"/>
            </a:pPr>
            <a:r>
              <a:rPr lang="ru-RU" sz="1950">
                <a:solidFill>
                  <a:schemeClr val="dk1"/>
                </a:solidFill>
              </a:rPr>
              <a:t>HTTP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/>
          <p:nvPr>
            <p:ph type="title"/>
          </p:nvPr>
        </p:nvSpPr>
        <p:spPr>
          <a:xfrm>
            <a:off x="838200" y="365125"/>
            <a:ext cx="92580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/>
              <a:t>Архитектура приложения</a:t>
            </a:r>
            <a:endParaRPr/>
          </a:p>
        </p:txBody>
      </p:sp>
      <p:grpSp>
        <p:nvGrpSpPr>
          <p:cNvPr id="108" name="Google Shape;108;p11"/>
          <p:cNvGrpSpPr/>
          <p:nvPr/>
        </p:nvGrpSpPr>
        <p:grpSpPr>
          <a:xfrm>
            <a:off x="10451429" y="3983488"/>
            <a:ext cx="130501" cy="562947"/>
            <a:chOff x="7081442" y="2246001"/>
            <a:chExt cx="130501" cy="562947"/>
          </a:xfrm>
        </p:grpSpPr>
        <p:sp>
          <p:nvSpPr>
            <p:cNvPr id="109" name="Google Shape;109;p11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" name="Google Shape;112;p1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2.06.2022</a:t>
            </a:r>
            <a:endParaRPr/>
          </a:p>
        </p:txBody>
      </p:sp>
      <p:sp>
        <p:nvSpPr>
          <p:cNvPr id="113" name="Google Shape;113;p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4" name="Google Shape;114;p11"/>
          <p:cNvSpPr/>
          <p:nvPr/>
        </p:nvSpPr>
        <p:spPr>
          <a:xfrm>
            <a:off x="4312050" y="2310463"/>
            <a:ext cx="2310300" cy="826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0062D9"/>
                </a:solidFill>
              </a:rPr>
              <a:t>Приложение</a:t>
            </a:r>
            <a:endParaRPr>
              <a:solidFill>
                <a:srgbClr val="0062D9"/>
              </a:solidFill>
            </a:endParaRPr>
          </a:p>
        </p:txBody>
      </p:sp>
      <p:sp>
        <p:nvSpPr>
          <p:cNvPr id="115" name="Google Shape;115;p11"/>
          <p:cNvSpPr/>
          <p:nvPr/>
        </p:nvSpPr>
        <p:spPr>
          <a:xfrm>
            <a:off x="4312050" y="3721338"/>
            <a:ext cx="2310300" cy="826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0062D9"/>
                </a:solidFill>
              </a:rPr>
              <a:t>Backend-сервер</a:t>
            </a:r>
            <a:endParaRPr>
              <a:solidFill>
                <a:srgbClr val="0062D9"/>
              </a:solidFill>
            </a:endParaRPr>
          </a:p>
        </p:txBody>
      </p:sp>
      <p:sp>
        <p:nvSpPr>
          <p:cNvPr id="116" name="Google Shape;116;p11"/>
          <p:cNvSpPr/>
          <p:nvPr/>
        </p:nvSpPr>
        <p:spPr>
          <a:xfrm>
            <a:off x="5283000" y="3244750"/>
            <a:ext cx="184200" cy="413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1"/>
          <p:cNvSpPr/>
          <p:nvPr/>
        </p:nvSpPr>
        <p:spPr>
          <a:xfrm rot="10800000">
            <a:off x="5467200" y="3200175"/>
            <a:ext cx="184200" cy="413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 txBox="1"/>
          <p:nvPr>
            <p:ph type="title"/>
          </p:nvPr>
        </p:nvSpPr>
        <p:spPr>
          <a:xfrm>
            <a:off x="838200" y="365125"/>
            <a:ext cx="92580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/>
              <a:t>Интерфейс</a:t>
            </a:r>
            <a:endParaRPr/>
          </a:p>
        </p:txBody>
      </p:sp>
      <p:grpSp>
        <p:nvGrpSpPr>
          <p:cNvPr id="123" name="Google Shape;123;p12"/>
          <p:cNvGrpSpPr/>
          <p:nvPr/>
        </p:nvGrpSpPr>
        <p:grpSpPr>
          <a:xfrm>
            <a:off x="10451429" y="3983488"/>
            <a:ext cx="130501" cy="562947"/>
            <a:chOff x="7081442" y="2246001"/>
            <a:chExt cx="130501" cy="562947"/>
          </a:xfrm>
        </p:grpSpPr>
        <p:sp>
          <p:nvSpPr>
            <p:cNvPr id="124" name="Google Shape;124;p12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" name="Google Shape;127;p1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</a:t>
            </a:r>
            <a:r>
              <a:rPr lang="ru-RU"/>
              <a:t>.06.2022</a:t>
            </a:r>
            <a:endParaRPr/>
          </a:p>
        </p:txBody>
      </p:sp>
      <p:sp>
        <p:nvSpPr>
          <p:cNvPr id="128" name="Google Shape;128;p1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29" name="Google Shape;129;p12"/>
          <p:cNvPicPr preferRelativeResize="0"/>
          <p:nvPr/>
        </p:nvPicPr>
        <p:blipFill rotWithShape="1">
          <a:blip r:embed="rId3">
            <a:alphaModFix/>
          </a:blip>
          <a:srcRect b="0" l="0" r="0" t="4379"/>
          <a:stretch/>
        </p:blipFill>
        <p:spPr>
          <a:xfrm>
            <a:off x="2927925" y="1077650"/>
            <a:ext cx="2474925" cy="525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2"/>
          <p:cNvPicPr preferRelativeResize="0"/>
          <p:nvPr/>
        </p:nvPicPr>
        <p:blipFill rotWithShape="1">
          <a:blip r:embed="rId4">
            <a:alphaModFix/>
          </a:blip>
          <a:srcRect b="0" l="0" r="0" t="4379"/>
          <a:stretch/>
        </p:blipFill>
        <p:spPr>
          <a:xfrm>
            <a:off x="6188500" y="1099525"/>
            <a:ext cx="2474925" cy="5256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3"/>
          <p:cNvSpPr txBox="1"/>
          <p:nvPr>
            <p:ph idx="4294967295" type="dt"/>
          </p:nvPr>
        </p:nvSpPr>
        <p:spPr>
          <a:xfrm>
            <a:off x="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11.01.2021</a:t>
            </a:r>
            <a:endParaRPr/>
          </a:p>
        </p:txBody>
      </p:sp>
      <p:sp>
        <p:nvSpPr>
          <p:cNvPr id="136" name="Google Shape;136;p13"/>
          <p:cNvSpPr txBox="1"/>
          <p:nvPr>
            <p:ph idx="4294967295" type="sldNum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37" name="Google Shape;13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56174" y="3239207"/>
            <a:ext cx="2479652" cy="379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amsung IT School">
  <a:themeElements>
    <a:clrScheme name="Другая 1">
      <a:dk1>
        <a:srgbClr val="FFFFFF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